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72" r:id="rId4"/>
    <p:sldId id="266" r:id="rId5"/>
    <p:sldId id="268" r:id="rId6"/>
    <p:sldId id="267" r:id="rId7"/>
    <p:sldId id="271" r:id="rId8"/>
    <p:sldId id="263" r:id="rId9"/>
    <p:sldId id="258" r:id="rId10"/>
    <p:sldId id="259" r:id="rId11"/>
    <p:sldId id="260" r:id="rId12"/>
    <p:sldId id="261" r:id="rId13"/>
    <p:sldId id="262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9438CC0-43C1-46B1-90B7-E38000826B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38BDB71-538E-4C60-BA59-3766982F9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89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8CC0-43C1-46B1-90B7-E38000826B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DB71-538E-4C60-BA59-3766982F9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429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8CC0-43C1-46B1-90B7-E38000826B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DB71-538E-4C60-BA59-3766982F9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55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8CC0-43C1-46B1-90B7-E38000826B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DB71-538E-4C60-BA59-3766982F95ED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1408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8CC0-43C1-46B1-90B7-E38000826B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DB71-538E-4C60-BA59-3766982F9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746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8CC0-43C1-46B1-90B7-E38000826B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DB71-538E-4C60-BA59-3766982F9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264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8CC0-43C1-46B1-90B7-E38000826B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DB71-538E-4C60-BA59-3766982F9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879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8CC0-43C1-46B1-90B7-E38000826B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DB71-538E-4C60-BA59-3766982F9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56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8CC0-43C1-46B1-90B7-E38000826B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DB71-538E-4C60-BA59-3766982F9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62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8CC0-43C1-46B1-90B7-E38000826B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DB71-538E-4C60-BA59-3766982F9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285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8CC0-43C1-46B1-90B7-E38000826B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DB71-538E-4C60-BA59-3766982F9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8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8CC0-43C1-46B1-90B7-E38000826B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DB71-538E-4C60-BA59-3766982F9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30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8CC0-43C1-46B1-90B7-E38000826B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DB71-538E-4C60-BA59-3766982F9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941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8CC0-43C1-46B1-90B7-E38000826B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DB71-538E-4C60-BA59-3766982F9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662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8CC0-43C1-46B1-90B7-E38000826B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DB71-538E-4C60-BA59-3766982F9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2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8CC0-43C1-46B1-90B7-E38000826B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DB71-538E-4C60-BA59-3766982F9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82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8CC0-43C1-46B1-90B7-E38000826B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BDB71-538E-4C60-BA59-3766982F9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2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38CC0-43C1-46B1-90B7-E38000826B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BDB71-538E-4C60-BA59-3766982F9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36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1EE55-56DA-45B0-91CA-EF1E65BEF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QA Cinema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73410-70D8-498F-926E-790D35E266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Team PO</a:t>
            </a:r>
          </a:p>
        </p:txBody>
      </p:sp>
    </p:spTree>
    <p:extLst>
      <p:ext uri="{BB962C8B-B14F-4D97-AF65-F5344CB8AC3E}">
        <p14:creationId xmlns:p14="http://schemas.microsoft.com/office/powerpoint/2010/main" val="223211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29D82-152C-4379-A67A-6B0ED95E1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94605F9-FD32-4148-AC1D-6946B9083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1938730"/>
            <a:ext cx="82296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509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8528-C4EA-4125-85C6-853B00BBE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B122F-137A-4925-B85B-9633D455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789" y="1875253"/>
            <a:ext cx="3081390" cy="3917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77120B-8845-43D5-996C-048C6FEDB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867" y="2057421"/>
            <a:ext cx="3867690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84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7D66A-E887-4905-BE28-9B25EA6C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Sprint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45011-DA19-46B3-94C8-3CC72CF1B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5" t="1567" b="1498"/>
          <a:stretch/>
        </p:blipFill>
        <p:spPr>
          <a:xfrm>
            <a:off x="7743038" y="450907"/>
            <a:ext cx="2316884" cy="5956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68EBAB-C7D0-407F-8716-7094C306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2061970"/>
            <a:ext cx="5953956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0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1538C-50E4-4D71-9C16-90423F66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Sprint Retrospective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95AE86-9F74-4495-AE6E-671DA5079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12" y="2351024"/>
            <a:ext cx="5413800" cy="33762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EB27E4-1A87-4A42-A0BC-0CEB30B80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588" y="2351024"/>
            <a:ext cx="5413800" cy="337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2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198F4-8FC2-4208-899D-23F8BF12B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308D5-6570-41FA-BD5A-96F2DBA7B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is a success</a:t>
            </a:r>
          </a:p>
          <a:p>
            <a:pPr lvl="1"/>
            <a:r>
              <a:rPr lang="en-US" dirty="0"/>
              <a:t>Room for improvement</a:t>
            </a:r>
          </a:p>
          <a:p>
            <a:pPr lvl="1"/>
            <a:r>
              <a:rPr lang="en-GB" dirty="0"/>
              <a:t>Immensely pleased with the outcome</a:t>
            </a:r>
          </a:p>
          <a:p>
            <a:pPr lvl="1"/>
            <a:r>
              <a:rPr lang="en-GB" dirty="0"/>
              <a:t>K.I.S.S. mentality</a:t>
            </a:r>
          </a:p>
        </p:txBody>
      </p:sp>
    </p:spTree>
    <p:extLst>
      <p:ext uri="{BB962C8B-B14F-4D97-AF65-F5344CB8AC3E}">
        <p14:creationId xmlns:p14="http://schemas.microsoft.com/office/powerpoint/2010/main" val="4275182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1DAEF-1628-4C1C-9639-BB61756D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C423D-A983-4613-B521-54C30C910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301333" cy="3541714"/>
          </a:xfrm>
        </p:spPr>
        <p:txBody>
          <a:bodyPr/>
          <a:lstStyle/>
          <a:p>
            <a:r>
              <a:rPr lang="en-US" dirty="0"/>
              <a:t>Who are we?</a:t>
            </a:r>
          </a:p>
          <a:p>
            <a:pPr lvl="1"/>
            <a:r>
              <a:rPr lang="en-GB" dirty="0"/>
              <a:t>Jordan Lewis</a:t>
            </a:r>
          </a:p>
          <a:p>
            <a:pPr lvl="1"/>
            <a:r>
              <a:rPr lang="en-GB" dirty="0"/>
              <a:t>Mark </a:t>
            </a:r>
            <a:r>
              <a:rPr lang="en-GB" dirty="0" err="1"/>
              <a:t>Gasmido</a:t>
            </a:r>
            <a:endParaRPr lang="en-GB" dirty="0"/>
          </a:p>
          <a:p>
            <a:pPr lvl="1"/>
            <a:r>
              <a:rPr lang="en-GB" dirty="0"/>
              <a:t>Mohamed </a:t>
            </a:r>
            <a:r>
              <a:rPr lang="en-GB" dirty="0" err="1"/>
              <a:t>Sajath</a:t>
            </a:r>
            <a:r>
              <a:rPr lang="en-GB" dirty="0"/>
              <a:t> </a:t>
            </a:r>
            <a:r>
              <a:rPr lang="en-GB" dirty="0" err="1"/>
              <a:t>Raffeek</a:t>
            </a:r>
            <a:endParaRPr lang="en-GB" dirty="0"/>
          </a:p>
          <a:p>
            <a:pPr lvl="1"/>
            <a:r>
              <a:rPr lang="en-GB" dirty="0"/>
              <a:t>Philip </a:t>
            </a:r>
            <a:r>
              <a:rPr lang="en-GB" dirty="0" err="1"/>
              <a:t>Ugona</a:t>
            </a:r>
            <a:endParaRPr lang="en-GB" dirty="0"/>
          </a:p>
          <a:p>
            <a:pPr lvl="1"/>
            <a:r>
              <a:rPr lang="en-GB" dirty="0"/>
              <a:t>Ryan </a:t>
            </a:r>
            <a:r>
              <a:rPr lang="en-GB" dirty="0" err="1"/>
              <a:t>Glennerster</a:t>
            </a:r>
            <a:endParaRPr lang="en-GB" dirty="0"/>
          </a:p>
          <a:p>
            <a:pPr lvl="1"/>
            <a:endParaRPr lang="en-US" dirty="0"/>
          </a:p>
        </p:txBody>
      </p:sp>
      <p:pic>
        <p:nvPicPr>
          <p:cNvPr id="2052" name="Picture 4" descr="Po | P.M. Universe Wiki | Fandom">
            <a:extLst>
              <a:ext uri="{FF2B5EF4-FFF2-40B4-BE49-F238E27FC236}">
                <a16:creationId xmlns:a16="http://schemas.microsoft.com/office/drawing/2014/main" id="{B8166B91-A281-4A90-A281-EE9F3E2D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245" y="1638120"/>
            <a:ext cx="2377277" cy="444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058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1DAEF-1628-4C1C-9639-BB61756D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C423D-A983-4613-B521-54C30C910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62925"/>
            <a:ext cx="9905999" cy="3541714"/>
          </a:xfrm>
        </p:spPr>
        <p:txBody>
          <a:bodyPr/>
          <a:lstStyle/>
          <a:p>
            <a:r>
              <a:rPr lang="en-US" dirty="0"/>
              <a:t>How did we approach the Specification?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3F64E-B606-430D-806C-22C2D9671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08" y="2249472"/>
            <a:ext cx="7546005" cy="419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32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7A8D-D9D1-4E60-82D3-1EA83517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9A3C6-7DBA-4A7A-BB63-5318C4C42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" t="1472" r="1098" b="1687"/>
          <a:stretch/>
        </p:blipFill>
        <p:spPr>
          <a:xfrm>
            <a:off x="1138237" y="1722846"/>
            <a:ext cx="5640044" cy="3503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B0577-87E6-4B09-8341-F3799910F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" t="3473" r="1645" b="2109"/>
          <a:stretch/>
        </p:blipFill>
        <p:spPr>
          <a:xfrm>
            <a:off x="5559234" y="3009165"/>
            <a:ext cx="5640043" cy="350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92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7A8D-D9D1-4E60-82D3-1EA83517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EA7F6-9CD4-42E8-BFC2-76D56780F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31" y="1669924"/>
            <a:ext cx="5981983" cy="3518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4F649D-75DC-438B-88CE-C252BA8ED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286" y="3001837"/>
            <a:ext cx="5981983" cy="351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7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7D66A-E887-4905-BE28-9B25EA6C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Sprint Plan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202B4DD-5601-480F-A876-FD623BAE5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/>
              <a:t>What needed to be included?</a:t>
            </a:r>
          </a:p>
          <a:p>
            <a:pPr lvl="1"/>
            <a:r>
              <a:rPr lang="en-US" dirty="0"/>
              <a:t>Front-end</a:t>
            </a:r>
          </a:p>
          <a:p>
            <a:pPr lvl="1"/>
            <a:r>
              <a:rPr lang="en-US" dirty="0"/>
              <a:t>Back-end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What did you hope to achieve?</a:t>
            </a:r>
          </a:p>
        </p:txBody>
      </p:sp>
    </p:spTree>
    <p:extLst>
      <p:ext uri="{BB962C8B-B14F-4D97-AF65-F5344CB8AC3E}">
        <p14:creationId xmlns:p14="http://schemas.microsoft.com/office/powerpoint/2010/main" val="4823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7417-BD96-460A-AC8A-637D08E0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66307-39E0-4183-BC1A-5CF3505B9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B7FFE-69A2-47B3-865C-252DF436B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92" y="484294"/>
            <a:ext cx="6258435" cy="5054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39174-7E47-440B-81C7-2C499D4CB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193" y="1631658"/>
            <a:ext cx="5489673" cy="4525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3593B1-3C9F-4705-A7D8-FCD74C2FA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515" y="2728696"/>
            <a:ext cx="6752262" cy="401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38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A838-872B-46BB-96A5-EE370342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Consultant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40A15-EA42-4FFE-9D77-DAA758685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 have we learnt?</a:t>
            </a:r>
          </a:p>
          <a:p>
            <a:pPr lvl="1"/>
            <a:r>
              <a:rPr lang="en-US" dirty="0"/>
              <a:t>MongoDB</a:t>
            </a:r>
          </a:p>
          <a:p>
            <a:pPr lvl="1"/>
            <a:r>
              <a:rPr lang="en-US" dirty="0"/>
              <a:t>Express</a:t>
            </a:r>
          </a:p>
          <a:p>
            <a:pPr lvl="1"/>
            <a:r>
              <a:rPr lang="en-US" dirty="0"/>
              <a:t>React</a:t>
            </a:r>
          </a:p>
          <a:p>
            <a:pPr lvl="1"/>
            <a:r>
              <a:rPr lang="en-US" dirty="0"/>
              <a:t>Node</a:t>
            </a:r>
          </a:p>
          <a:p>
            <a:pPr lvl="1"/>
            <a:r>
              <a:rPr lang="en-US" dirty="0"/>
              <a:t>Jest</a:t>
            </a:r>
          </a:p>
          <a:p>
            <a:pPr lvl="1"/>
            <a:r>
              <a:rPr lang="en-US" dirty="0"/>
              <a:t>Mocha</a:t>
            </a:r>
          </a:p>
          <a:p>
            <a:pPr lvl="1"/>
            <a:r>
              <a:rPr lang="en-US" dirty="0"/>
              <a:t>Chai</a:t>
            </a:r>
          </a:p>
        </p:txBody>
      </p:sp>
      <p:sp>
        <p:nvSpPr>
          <p:cNvPr id="4" name="AutoShape 6" descr="Java (programming language) - Wikipedia">
            <a:extLst>
              <a:ext uri="{FF2B5EF4-FFF2-40B4-BE49-F238E27FC236}">
                <a16:creationId xmlns:a16="http://schemas.microsoft.com/office/drawing/2014/main" id="{F89FB8DD-9B89-4460-AFBF-DE199E89FD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 descr="RoadMap to learn MERN Stack for Beginners - DEV Community">
            <a:extLst>
              <a:ext uri="{FF2B5EF4-FFF2-40B4-BE49-F238E27FC236}">
                <a16:creationId xmlns:a16="http://schemas.microsoft.com/office/drawing/2014/main" id="{ADB714FC-36D6-42B3-AB85-3C8C2FE31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1" b="7958"/>
          <a:stretch/>
        </p:blipFill>
        <p:spPr bwMode="auto">
          <a:xfrm>
            <a:off x="5720784" y="2097088"/>
            <a:ext cx="5348195" cy="17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6091A7B-3BDD-4C64-8309-2FE0BB6E4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215" y="4019211"/>
            <a:ext cx="1771200" cy="17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cha · GitHub">
            <a:extLst>
              <a:ext uri="{FF2B5EF4-FFF2-40B4-BE49-F238E27FC236}">
                <a16:creationId xmlns:a16="http://schemas.microsoft.com/office/drawing/2014/main" id="{F1CBFA5B-46ED-4682-AC0F-9D58D6789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282" y="4019211"/>
            <a:ext cx="1771200" cy="17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ai.js Assertion Library · GitHub">
            <a:extLst>
              <a:ext uri="{FF2B5EF4-FFF2-40B4-BE49-F238E27FC236}">
                <a16:creationId xmlns:a16="http://schemas.microsoft.com/office/drawing/2014/main" id="{E7FE772C-3DD3-454F-872C-D8EB9AA1F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482" y="4019211"/>
            <a:ext cx="1766929" cy="176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267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C644-1CC0-4AD9-99E7-3FD3C572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Integration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AF2806-922D-4E5C-813A-94447583B992}"/>
              </a:ext>
            </a:extLst>
          </p:cNvPr>
          <p:cNvGrpSpPr/>
          <p:nvPr/>
        </p:nvGrpSpPr>
        <p:grpSpPr>
          <a:xfrm>
            <a:off x="818908" y="2567149"/>
            <a:ext cx="10554184" cy="1723702"/>
            <a:chOff x="817320" y="2367854"/>
            <a:chExt cx="10554184" cy="17237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F6E1C8-DE29-44B5-B3F3-C82D7EDC7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947" b="15549"/>
            <a:stretch/>
          </p:blipFill>
          <p:spPr>
            <a:xfrm>
              <a:off x="817320" y="2367854"/>
              <a:ext cx="2431294" cy="17237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405366B-EB50-48E9-8A25-3DBB07BDA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93" b="20150"/>
            <a:stretch/>
          </p:blipFill>
          <p:spPr>
            <a:xfrm>
              <a:off x="3135781" y="2367854"/>
              <a:ext cx="2768152" cy="17237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BE94B45-B073-4781-A38D-6AFCADBB9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62" b="1"/>
            <a:stretch/>
          </p:blipFill>
          <p:spPr>
            <a:xfrm>
              <a:off x="5841735" y="2367855"/>
              <a:ext cx="2369986" cy="1723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AD5861-F702-409E-B107-EF2F3546C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124" b="15484"/>
            <a:stretch/>
          </p:blipFill>
          <p:spPr>
            <a:xfrm>
              <a:off x="8125248" y="2367856"/>
              <a:ext cx="3246256" cy="1723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19201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4333</TotalTime>
  <Words>94</Words>
  <Application>Microsoft Office PowerPoint</Application>
  <PresentationFormat>Widescreen</PresentationFormat>
  <Paragraphs>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Tw Cen MT</vt:lpstr>
      <vt:lpstr>Circuit</vt:lpstr>
      <vt:lpstr>QA Cinema Project</vt:lpstr>
      <vt:lpstr>Introduction</vt:lpstr>
      <vt:lpstr>Introduction</vt:lpstr>
      <vt:lpstr>Concept</vt:lpstr>
      <vt:lpstr>Concept</vt:lpstr>
      <vt:lpstr>Sprint Plan</vt:lpstr>
      <vt:lpstr>PowerPoint Presentation</vt:lpstr>
      <vt:lpstr>Consultant Journey</vt:lpstr>
      <vt:lpstr>Continuous Integration</vt:lpstr>
      <vt:lpstr>Testing</vt:lpstr>
      <vt:lpstr>Demonstration</vt:lpstr>
      <vt:lpstr>Sprint Review</vt:lpstr>
      <vt:lpstr>Sprint Retrospective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Project</dc:title>
  <dc:creator>Jordan Lewis</dc:creator>
  <cp:lastModifiedBy>Jordan Lewis</cp:lastModifiedBy>
  <cp:revision>70</cp:revision>
  <dcterms:created xsi:type="dcterms:W3CDTF">2021-04-19T09:05:58Z</dcterms:created>
  <dcterms:modified xsi:type="dcterms:W3CDTF">2021-06-11T08:45:51Z</dcterms:modified>
</cp:coreProperties>
</file>